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751DD-258B-E014-AA80-D9036EEA7F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53B3BC-53F7-F54C-1AAD-A7331755D6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FCAC4-EDAB-1FF4-385C-AE1AB6D2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C8AC-2F7D-48D3-B0C8-88D97EF7049C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9063CE-9536-88DD-193D-C491211A2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BFB5B-87E4-A209-D591-B5F915036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6886-2CCD-424A-8813-CDD0D38C4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841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B46AA-70F0-C11E-ADFF-A4A8D1BFF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F58919-E157-3BF4-9103-25EFDA72EF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0F4F1C-8576-99C4-C140-2FA347EBD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C8AC-2F7D-48D3-B0C8-88D97EF7049C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6CFA5-E4A4-D7D4-EE63-0D3AE6AC6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E0DA7-8476-D5E7-7799-332FDB230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6886-2CCD-424A-8813-CDD0D38C4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509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5A62A0-51AC-3B38-10FA-91783FE0BD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DFF58-2938-3B60-8C82-19F6A2E257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545FD-29F1-9F95-937D-F186441EF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C8AC-2F7D-48D3-B0C8-88D97EF7049C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23724-4C96-DE58-5E25-22AC757BF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6211A-7232-7B36-1115-D06A2644E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6886-2CCD-424A-8813-CDD0D38C4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44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22464-DDEC-5B6A-5D6E-E00D5F91F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04258-80F6-6E6F-D92D-1C26E2AF7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22D4D-8A02-D819-8495-D571F0396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C8AC-2F7D-48D3-B0C8-88D97EF7049C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5F43E-84E6-9CC0-2B8F-BAC1AA1AA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21058-097A-545A-D14D-56390958D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6886-2CCD-424A-8813-CDD0D38C4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502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E506A-F4AB-6605-1E11-A91EA45DA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E47CFC-4698-F9AF-C1F4-174F7E32A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0E287-93F8-7514-77A1-243BD8401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C8AC-2F7D-48D3-B0C8-88D97EF7049C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64D3E-1B97-7A4D-7218-E29DC574D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F95B1-EC77-04FD-C242-F1E793B52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6886-2CCD-424A-8813-CDD0D38C4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40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90E69-FF22-16D9-8E11-72DC5A1E7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58B90-0805-0B97-F103-C9A27EABE2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49AAB-982D-17BE-C02D-5543FDB44B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A85B1D-AB6F-8A04-39E3-F7F6FE313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C8AC-2F7D-48D3-B0C8-88D97EF7049C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6F29B7-0EE7-EE1B-70EE-85C3771B8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1E71AE-5DB9-19B2-F7DB-1087613E5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6886-2CCD-424A-8813-CDD0D38C4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788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61489-A306-00D1-F288-379D9608A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88F9E9-8AD7-B235-808C-7AD339FF6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0F831A-3C91-0E64-FAB9-8DF20C601A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44C3EB-E142-6908-FEA8-E8DC34FCB0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02C068-36E6-0296-25FD-E0562803EF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4A7475-6EDC-FD28-1C54-FDA8CC158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C8AC-2F7D-48D3-B0C8-88D97EF7049C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527998-A9B3-EFF0-B065-554324791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722B4D-C371-68D2-6547-3AB968383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6886-2CCD-424A-8813-CDD0D38C4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70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81785-FAA9-5A2E-60E9-08A351463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A33844-F84A-4447-752F-7603988FE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C8AC-2F7D-48D3-B0C8-88D97EF7049C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7EBAC5-EA35-50D3-D812-DCAE1259F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98D944-91BB-68CE-295C-1A16C2BE0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6886-2CCD-424A-8813-CDD0D38C4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9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7A4AD0-9C4C-F579-CEF2-549675BF8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C8AC-2F7D-48D3-B0C8-88D97EF7049C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B07325-D8F7-B46D-8FD6-66508009E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67210F-EA2B-B3CC-DD08-68B19629A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6886-2CCD-424A-8813-CDD0D38C4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2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919F6-CE7F-C2A4-C440-B9AC141DB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BFD8F-9A03-473F-8AD7-78F59AE56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8C154-9FDA-D484-BDC0-F644857441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967EE4-C606-0606-4AB9-7C2211847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C8AC-2F7D-48D3-B0C8-88D97EF7049C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61D3D-63D4-6E9F-6132-6C5C14924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1028A3-8948-0BB4-FCF8-ABB280527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6886-2CCD-424A-8813-CDD0D38C4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86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F45DD-F121-462E-9AFE-9B6FF7007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F3D000-573A-2EB8-BBAD-3F4E2EFA06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BF6DE4-B09B-2D62-9089-B172B99AEC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C99B17-CE95-EFA8-4F08-B413A610B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C8AC-2F7D-48D3-B0C8-88D97EF7049C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0216F8-E9A1-F116-B9CD-57B73FCE0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490258-6AC6-30BB-C6ED-5DA2F319A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6886-2CCD-424A-8813-CDD0D38C4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31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553964-A610-BC78-9062-C65006E3F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A0110-1541-A566-0671-598E3D2BA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3E1DB-B83E-A369-7C0F-11772A12AF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1C8AC-2F7D-48D3-B0C8-88D97EF7049C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A0F48-2B38-9CE9-B071-C0EDDD2B9A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5E028-9C10-A8CE-B6CB-DE3DF874C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56886-2CCD-424A-8813-CDD0D38C4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311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16837-0E19-74F8-E767-A2C9FADE16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36FE31-5DDB-275A-3B5D-191387FDA3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CAF Bureau Chief Application Approval">
            <a:hlinkClick r:id="" action="ppaction://media"/>
            <a:extLst>
              <a:ext uri="{FF2B5EF4-FFF2-40B4-BE49-F238E27FC236}">
                <a16:creationId xmlns:a16="http://schemas.microsoft.com/office/drawing/2014/main" id="{274CAE5B-F86B-6459-BDF9-7D25F36F4B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3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Oliver, Lisa</dc:creator>
  <cp:lastModifiedBy>Oliver, Lisa</cp:lastModifiedBy>
  <cp:revision>1</cp:revision>
  <dcterms:created xsi:type="dcterms:W3CDTF">2024-12-16T20:51:22Z</dcterms:created>
  <dcterms:modified xsi:type="dcterms:W3CDTF">2024-12-16T20:52:01Z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a60d57e-af5b-4752-ac57-3e4f28ca11dc_Enabled">
    <vt:lpwstr>true</vt:lpwstr>
  </property>
  <property fmtid="{D5CDD505-2E9C-101B-9397-08002B2CF9AE}" pid="3" name="MSIP_Label_ea60d57e-af5b-4752-ac57-3e4f28ca11dc_SetDate">
    <vt:lpwstr>2024-12-16T20:52:01Z</vt:lpwstr>
  </property>
  <property fmtid="{D5CDD505-2E9C-101B-9397-08002B2CF9AE}" pid="4" name="MSIP_Label_ea60d57e-af5b-4752-ac57-3e4f28ca11dc_Method">
    <vt:lpwstr>Standard</vt:lpwstr>
  </property>
  <property fmtid="{D5CDD505-2E9C-101B-9397-08002B2CF9AE}" pid="5" name="MSIP_Label_ea60d57e-af5b-4752-ac57-3e4f28ca11dc_Name">
    <vt:lpwstr>ea60d57e-af5b-4752-ac57-3e4f28ca11dc</vt:lpwstr>
  </property>
  <property fmtid="{D5CDD505-2E9C-101B-9397-08002B2CF9AE}" pid="6" name="MSIP_Label_ea60d57e-af5b-4752-ac57-3e4f28ca11dc_SiteId">
    <vt:lpwstr>36da45f1-dd2c-4d1f-af13-5abe46b99921</vt:lpwstr>
  </property>
  <property fmtid="{D5CDD505-2E9C-101B-9397-08002B2CF9AE}" pid="7" name="MSIP_Label_ea60d57e-af5b-4752-ac57-3e4f28ca11dc_ActionId">
    <vt:lpwstr>ab5d6f00-0a59-4d77-87ee-afe84c4ec8a7</vt:lpwstr>
  </property>
  <property fmtid="{D5CDD505-2E9C-101B-9397-08002B2CF9AE}" pid="8" name="MSIP_Label_ea60d57e-af5b-4752-ac57-3e4f28ca11dc_ContentBits">
    <vt:lpwstr>0</vt:lpwstr>
  </property>
</Properties>
</file>